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3B12E-F5A8-633E-BEDD-C237B56CB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86AD7-5081-6777-B1EB-D24C49604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A91C9-B77D-3915-79EE-C26C25222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A6D7-8A33-4D55-9CF1-CB1E541DEA58}" type="datetimeFigureOut">
              <a:rPr lang="en-US" smtClean="0"/>
              <a:t>27-Jul-25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843C4-FC00-C0CF-628C-085A66076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D55F2-FA5D-8EE6-DCBC-C300EC666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D6DF-6E47-4A76-8337-BE86C4A9D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84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79ED0-3C37-A6F5-8F48-3BF5AD19C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3AEBC9-B308-8EBE-4691-95067F7B8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90E4D-3375-379C-A1B8-943DA2ADF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A6D7-8A33-4D55-9CF1-CB1E541DEA58}" type="datetimeFigureOut">
              <a:rPr lang="en-US" smtClean="0"/>
              <a:t>27-Jul-25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4B8AE-73B3-B582-9DF8-396E7D102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91DFF-1F61-3E50-8077-1595F9AF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D6DF-6E47-4A76-8337-BE86C4A9D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FE280A-0721-14B6-090A-A484577BFA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3AF97C-EAA6-110A-3598-7F5EE1C2A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A4BE0-6A50-2C17-E902-01AAC4C6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A6D7-8A33-4D55-9CF1-CB1E541DEA58}" type="datetimeFigureOut">
              <a:rPr lang="en-US" smtClean="0"/>
              <a:t>27-Jul-25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5E977-41AE-3FDC-7B32-BFC1FA706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3F31D-D44F-97C0-D3B1-125077059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D6DF-6E47-4A76-8337-BE86C4A9D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2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76B9E-BB03-C868-F1C2-0F1294AD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E1036-DFEA-8325-633C-CCCD75427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67A0E-DD98-97B8-2BB9-6988A9E0D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A6D7-8A33-4D55-9CF1-CB1E541DEA58}" type="datetimeFigureOut">
              <a:rPr lang="en-US" smtClean="0"/>
              <a:t>27-Jul-25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68ED8-55A6-4E83-0A4F-C2EB1233A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10A8A-D08D-4A10-F44F-C3A3C0AA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D6DF-6E47-4A76-8337-BE86C4A9D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4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0B801-B180-A0BC-5F29-2665BEFF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3546F-9E38-63AD-6271-B71E80391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7306-C3B8-DBFF-B070-5B3645664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A6D7-8A33-4D55-9CF1-CB1E541DEA58}" type="datetimeFigureOut">
              <a:rPr lang="en-US" smtClean="0"/>
              <a:t>27-Jul-25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91BE4-3890-2665-B577-BA66D0960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11EFC-BE01-DA8D-EC87-C0D348ED2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D6DF-6E47-4A76-8337-BE86C4A9D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06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FC938-1CE2-5A19-71C5-67357C8D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46D92-6629-7AD3-4F2C-714EC5ABD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599A2-A1D1-2C6B-96DB-FEC1BB2431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01F7A-8D84-C2F1-B1D9-BEAD1C54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A6D7-8A33-4D55-9CF1-CB1E541DEA58}" type="datetimeFigureOut">
              <a:rPr lang="en-US" smtClean="0"/>
              <a:t>27-Jul-25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01CE0-E347-25E3-2397-9E11E4606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008AB-DC22-49EF-D1E5-FB7D14B95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D6DF-6E47-4A76-8337-BE86C4A9D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22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4DF5-EABA-E79C-7415-5E6440C3D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FEB09-B86B-8973-0C16-A50708435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2B976-2237-C42A-AF20-0D881A656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5F3F81-19F1-3843-DD92-FDB720EDCE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6B7038-5F0B-908B-89CE-FAACC9F17B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A6C9F9-F491-2DBA-BE4E-BD1D348AF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A6D7-8A33-4D55-9CF1-CB1E541DEA58}" type="datetimeFigureOut">
              <a:rPr lang="en-US" smtClean="0"/>
              <a:t>27-Jul-25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1E09BF-17E7-FC53-33DF-AD66E756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34D8F6-222E-335E-1E74-A0C2423D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D6DF-6E47-4A76-8337-BE86C4A9D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4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79FA6-E172-1A76-6DCA-83D806C72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DBD017-5722-0FD5-05EC-2FE92F2E6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A6D7-8A33-4D55-9CF1-CB1E541DEA58}" type="datetimeFigureOut">
              <a:rPr lang="en-US" smtClean="0"/>
              <a:t>27-Jul-25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45364-2CCE-9BDC-B955-BC778D718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AE8C2-5614-AA08-040B-D4795FB2E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D6DF-6E47-4A76-8337-BE86C4A9D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31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588B00-970E-F3D3-E09E-07202BA29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A6D7-8A33-4D55-9CF1-CB1E541DEA58}" type="datetimeFigureOut">
              <a:rPr lang="en-US" smtClean="0"/>
              <a:t>27-Jul-25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211799-C897-BF3D-CB64-B5B8BE4E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43542-14AE-5DB0-1DAC-0F8E8ED1C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D6DF-6E47-4A76-8337-BE86C4A9D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9A5B3-C956-7C6E-53E2-F13E5B816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85034-75A4-53B6-8474-F9905D0E7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36159A-C5EA-5DC4-74A3-D47E73F68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1442E-9570-8DF0-9532-A94F5B7B0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A6D7-8A33-4D55-9CF1-CB1E541DEA58}" type="datetimeFigureOut">
              <a:rPr lang="en-US" smtClean="0"/>
              <a:t>27-Jul-25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45502-CBD9-672C-13BD-0E13160B0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23E95-B777-54C6-AD46-9561E539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D6DF-6E47-4A76-8337-BE86C4A9D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57FBB-0411-B97D-7D4A-97D3748C3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7175E9-915F-2B6D-6D08-6680D101B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937893-FEC0-D756-9BCA-116CF43DA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6B9E1-268C-14DB-5A81-16151329F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A6D7-8A33-4D55-9CF1-CB1E541DEA58}" type="datetimeFigureOut">
              <a:rPr lang="en-US" smtClean="0"/>
              <a:t>27-Jul-25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0ADD5-B670-7A42-5E02-CDA97E00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78206-F0E1-E062-AB90-9C677D6E0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D6DF-6E47-4A76-8337-BE86C4A9D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25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8C2E9C-F104-A4EC-94F9-80F6F38F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A1FF7-C453-04EF-B63B-A330C0ABA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4ACD2-F561-C8E5-14A4-D4759D3385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44A6D7-8A33-4D55-9CF1-CB1E541DEA58}" type="datetimeFigureOut">
              <a:rPr lang="en-US" smtClean="0"/>
              <a:t>27-Jul-25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F971C-3971-F2E5-7278-638DA106A1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540C8-3A8F-9037-D16A-E7503E6D5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D2D6DF-6E47-4A76-8337-BE86C4A9D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4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robot&#10;&#10;AI-generated content may be incorrect.">
            <a:extLst>
              <a:ext uri="{FF2B5EF4-FFF2-40B4-BE49-F238E27FC236}">
                <a16:creationId xmlns:a16="http://schemas.microsoft.com/office/drawing/2014/main" id="{E6682B80-24FA-72F8-3825-B8D3B863B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36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bot in a tank&#10;&#10;AI-generated content may be incorrect.">
            <a:extLst>
              <a:ext uri="{FF2B5EF4-FFF2-40B4-BE49-F238E27FC236}">
                <a16:creationId xmlns:a16="http://schemas.microsoft.com/office/drawing/2014/main" id="{4CDB8DDE-3B9B-CCEC-02FC-E1E9CEAB1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8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7-27 at 1.14.32 AM">
            <a:hlinkClick r:id="" action="ppaction://media"/>
            <a:extLst>
              <a:ext uri="{FF2B5EF4-FFF2-40B4-BE49-F238E27FC236}">
                <a16:creationId xmlns:a16="http://schemas.microsoft.com/office/drawing/2014/main" id="{99FA08E9-02B1-693F-82CA-55264CDBB2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0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7-27 at 1.14.40 AM">
            <a:hlinkClick r:id="" action="ppaction://media"/>
            <a:extLst>
              <a:ext uri="{FF2B5EF4-FFF2-40B4-BE49-F238E27FC236}">
                <a16:creationId xmlns:a16="http://schemas.microsoft.com/office/drawing/2014/main" id="{BBA3E2DD-5DF7-0F4E-F53B-46CDFEC3C9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5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white text&#10;&#10;AI-generated content may be incorrect.">
            <a:extLst>
              <a:ext uri="{FF2B5EF4-FFF2-40B4-BE49-F238E27FC236}">
                <a16:creationId xmlns:a16="http://schemas.microsoft.com/office/drawing/2014/main" id="{88BA7311-B58E-88FD-6BF4-5E968C2F0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77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E7162E-0E18-0906-2821-FC8113875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00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oster with text and images of a robot&#10;&#10;AI-generated content may be incorrect.">
            <a:extLst>
              <a:ext uri="{FF2B5EF4-FFF2-40B4-BE49-F238E27FC236}">
                <a16:creationId xmlns:a16="http://schemas.microsoft.com/office/drawing/2014/main" id="{A47D67A5-0716-CDC2-6BA2-2F29419FB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08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underwater objects&#10;&#10;AI-generated content may be incorrect.">
            <a:extLst>
              <a:ext uri="{FF2B5EF4-FFF2-40B4-BE49-F238E27FC236}">
                <a16:creationId xmlns:a16="http://schemas.microsoft.com/office/drawing/2014/main" id="{49240D22-89F3-A46D-8F32-A6189A3B3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04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1D0210F3-431A-88C9-180B-1BE1B91F6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58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odel of a structure&#10;&#10;AI-generated content may be incorrect.">
            <a:extLst>
              <a:ext uri="{FF2B5EF4-FFF2-40B4-BE49-F238E27FC236}">
                <a16:creationId xmlns:a16="http://schemas.microsoft.com/office/drawing/2014/main" id="{0193084D-C02D-7483-6B76-197772C50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7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different tools&#10;&#10;AI-generated content may be incorrect.">
            <a:extLst>
              <a:ext uri="{FF2B5EF4-FFF2-40B4-BE49-F238E27FC236}">
                <a16:creationId xmlns:a16="http://schemas.microsoft.com/office/drawing/2014/main" id="{4C154953-B0D6-D017-C4A8-1A8E8EAD9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99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achine&#10;&#10;AI-generated content may be incorrect.">
            <a:extLst>
              <a:ext uri="{FF2B5EF4-FFF2-40B4-BE49-F238E27FC236}">
                <a16:creationId xmlns:a16="http://schemas.microsoft.com/office/drawing/2014/main" id="{7B720A7A-B9DC-4344-601D-88D9CB89B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89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1A569B3F-376D-6C39-D9F0-45662E59A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1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AI-generated content may be incorrect.">
            <a:extLst>
              <a:ext uri="{FF2B5EF4-FFF2-40B4-BE49-F238E27FC236}">
                <a16:creationId xmlns:a16="http://schemas.microsoft.com/office/drawing/2014/main" id="{792923E4-004C-796B-B69C-409DA1C0A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96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robot&#10;&#10;AI-generated content may be incorrect.">
            <a:extLst>
              <a:ext uri="{FF2B5EF4-FFF2-40B4-BE49-F238E27FC236}">
                <a16:creationId xmlns:a16="http://schemas.microsoft.com/office/drawing/2014/main" id="{23011F15-103A-8EBF-BE7C-B3DE1C6EF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16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Ananyo Shourjo</dc:creator>
  <cp:lastModifiedBy>Ananyo Shourjo</cp:lastModifiedBy>
  <cp:revision>1</cp:revision>
  <dcterms:created xsi:type="dcterms:W3CDTF">2025-07-26T19:36:37Z</dcterms:created>
  <dcterms:modified xsi:type="dcterms:W3CDTF">2025-07-26T19:42:19Z</dcterms:modified>
</cp:coreProperties>
</file>